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8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584A415-4822-A1D9-8C7B-AF862CD1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05" y="3628427"/>
            <a:ext cx="2681486" cy="25933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7071AD-3158-D4AD-468E-69B9BDA4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05" y="106550"/>
            <a:ext cx="3588648" cy="34708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01A7E21-361E-0070-1369-897E2F1A8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72" y="3817234"/>
            <a:ext cx="3032946" cy="29462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266460-33BB-6E4C-4633-3EAC6F6BC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489" y="683417"/>
            <a:ext cx="3198262" cy="310017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/>
          <p:nvPr/>
        </p:nvSpPr>
        <p:spPr>
          <a:xfrm>
            <a:off x="1327273" y="128116"/>
            <a:ext cx="3168000" cy="582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L. und F. überlegen, ob sie im nächsten Schuljahr Chemie oder Informatik als naturwissenschaftlichen Schwerpunkt wählen sollen: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DE8DE5A1-E4C1-9FDB-A9FC-BA3EEB4A5F85}"/>
              </a:ext>
            </a:extLst>
          </p:cNvPr>
          <p:cNvSpPr/>
          <p:nvPr/>
        </p:nvSpPr>
        <p:spPr>
          <a:xfrm>
            <a:off x="2857500" y="3975634"/>
            <a:ext cx="1757779" cy="739814"/>
          </a:xfrm>
          <a:prstGeom prst="wedgeRoundRectCallout">
            <a:avLst>
              <a:gd name="adj1" fmla="val 427"/>
              <a:gd name="adj2" fmla="val 697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Im Informatikunterricht arbeiten wir ja auch projektorientiert an konkreten Problemen.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6AD08517-59B8-615B-E8D3-658C07D086D4}"/>
              </a:ext>
            </a:extLst>
          </p:cNvPr>
          <p:cNvSpPr/>
          <p:nvPr/>
        </p:nvSpPr>
        <p:spPr>
          <a:xfrm>
            <a:off x="197301" y="4221065"/>
            <a:ext cx="1649256" cy="988766"/>
          </a:xfrm>
          <a:prstGeom prst="cloudCallout">
            <a:avLst>
              <a:gd name="adj1" fmla="val 46002"/>
              <a:gd name="adj2" fmla="val 572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Aber ist Informatik nicht eher was für Nerds?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F86FEEE-C544-5DDC-99DB-53A9E1CC5E6C}"/>
              </a:ext>
            </a:extLst>
          </p:cNvPr>
          <p:cNvSpPr/>
          <p:nvPr/>
        </p:nvSpPr>
        <p:spPr>
          <a:xfrm>
            <a:off x="4601332" y="6205881"/>
            <a:ext cx="2664000" cy="573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Gemeinsam mit ihrer Informatiklehrerin besprechen sie, was Informatikunterricht von anderen Fächern unterscheidet.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D14ED1DA-4A49-20B1-8721-BFD0C548EEF8}"/>
              </a:ext>
            </a:extLst>
          </p:cNvPr>
          <p:cNvSpPr/>
          <p:nvPr/>
        </p:nvSpPr>
        <p:spPr>
          <a:xfrm>
            <a:off x="7715115" y="764376"/>
            <a:ext cx="1303098" cy="689071"/>
          </a:xfrm>
          <a:prstGeom prst="wedgeRoundRectCallout">
            <a:avLst>
              <a:gd name="adj1" fmla="val -86050"/>
              <a:gd name="adj2" fmla="val 376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An Chemie gefällt mir die praktische Arbeit im Labor.</a:t>
            </a: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B23201B1-B8ED-804E-A876-F2A838EB616F}"/>
              </a:ext>
            </a:extLst>
          </p:cNvPr>
          <p:cNvSpPr/>
          <p:nvPr/>
        </p:nvSpPr>
        <p:spPr>
          <a:xfrm>
            <a:off x="4775503" y="1943475"/>
            <a:ext cx="1101515" cy="580060"/>
          </a:xfrm>
          <a:prstGeom prst="wedgeRoundRectCallout">
            <a:avLst>
              <a:gd name="adj1" fmla="val 35808"/>
              <a:gd name="adj2" fmla="val -861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Experimente machen schon Spaß!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B92B4937-8C42-3D04-D421-B15A9D903837}"/>
              </a:ext>
            </a:extLst>
          </p:cNvPr>
          <p:cNvSpPr/>
          <p:nvPr/>
        </p:nvSpPr>
        <p:spPr>
          <a:xfrm>
            <a:off x="7329972" y="3774176"/>
            <a:ext cx="1688241" cy="1064451"/>
          </a:xfrm>
          <a:prstGeom prst="wedgeRoundRectCallout">
            <a:avLst>
              <a:gd name="adj1" fmla="val -127507"/>
              <a:gd name="adj2" fmla="val 25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Wir modellieren, abstrahieren und entwickeln Lösungen – ähnlich wie im Labor, nur mit anderen Werkzeugen.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DA1F45-52EE-7D1E-34DA-E9C629946E06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8</cp:revision>
  <dcterms:created xsi:type="dcterms:W3CDTF">2025-12-15T10:29:01Z</dcterms:created>
  <dcterms:modified xsi:type="dcterms:W3CDTF">2026-01-02T12:26:11Z</dcterms:modified>
</cp:coreProperties>
</file>